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18F0B-21FB-49A4-AFD6-3DE0135A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AEA36C-7700-4BF4-B902-4352254A1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E0C8-14E5-4D4D-8C3B-50A25FA84183}" type="datetimeFigureOut">
              <a:rPr lang="ru-RU" smtClean="0"/>
              <a:t>08.07.2023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8AEBBF-FCAC-4B14-9098-3F3E2C41B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4FCCA1-4CDF-4DFA-907F-F507C1120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208-251E-4ADA-BD4D-525B762CF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592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AF8B8-869B-4561-B8B1-8C32F7B77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77131D-8B3C-4F02-8840-A75D0B3B0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59BD42-ED6A-4510-94DB-5466664C4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9E0C8-14E5-4D4D-8C3B-50A25FA84183}" type="datetimeFigureOut">
              <a:rPr lang="ru-RU" smtClean="0"/>
              <a:t>08.07.2023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D79A2-A37E-4382-8A02-EEDFCB4FF8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628313-3252-43D1-835F-3CFBC26C5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208-251E-4ADA-BD4D-525B762CF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3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F607466-0BDD-448F-A8EA-91F0C58C9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921515-4B46-4C6D-B7FD-A0906B0BAD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5087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0D6F02C-2A37-4FA2-B6CF-8E461A7C5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lnSpc>
                <a:spcPct val="100000"/>
              </a:lnSpc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4000" b="1">
                <a:latin typeface="Times New Roman" panose="02020603050405020304" pitchFamily="18" charset="0"/>
              </a:rPr>
              <a:t>Ожидание компании от работника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C930BB-C941-495C-B970-1B34A6C470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020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4CE27AA-4ED1-486C-AD91-76A41784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017502-8E58-4831-AF55-6DD0F488A0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1587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C37947C-1ED8-441A-A9E4-91990E36B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7D9733-C0F9-4867-8153-45A9B50BE1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8159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0417681-1060-4263-98E6-423C53650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6BC2F7-6B58-4EC1-83AC-8695A62D7F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021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0673CE1-FBA2-446F-95D1-1F0747098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8FB9BE-59BD-4C6C-B61F-84E632187D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8952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45B5AAA-024D-4527-939A-19708581B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4400">
                <a:latin typeface="Times New Roman" panose="02020603050405020304" pitchFamily="18" charset="0"/>
              </a:rPr>
              <a:t>Иерархия потребностей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89C19B-EC87-470A-BD93-05991D5123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8349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C357644-AB59-4154-9CEC-9C4E35BFF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altLang="ru-RU" sz="3600"/>
              <a:t>Теория мотивации Д. Мак Клелланда</a:t>
            </a:r>
            <a:endParaRPr lang="ru-RU" altLang="ru-RU" sz="3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2B8C33-43AD-4070-810C-E1A8AD826C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9838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833E34E-864F-4AA8-AC8B-9A090DC6A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E5A882-C012-476B-A3A6-3472B2B03C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1679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6F0FA6E-6D3D-4C6B-9B18-00EFA02C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altLang="ru-RU" sz="4800"/>
              <a:t>Теория ожиданий Виктора Врума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94B3A1-2A86-40F9-BAB5-E29F144AA8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6923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24A0EB4-2A5E-4562-96E7-4B97DD4F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ru-RU" altLang="ru-RU" sz="3600">
                <a:latin typeface="Times New Roman" panose="02020603050405020304" pitchFamily="18" charset="0"/>
              </a:rPr>
              <a:t>ERG теория </a:t>
            </a:r>
            <a:br>
              <a:rPr lang="ru-RU" altLang="ru-RU" sz="3600">
                <a:latin typeface="Times New Roman" panose="02020603050405020304" pitchFamily="18" charset="0"/>
              </a:rPr>
            </a:br>
            <a:r>
              <a:rPr lang="ru-RU" altLang="ru-RU" sz="3600">
                <a:latin typeface="Times New Roman" panose="02020603050405020304" pitchFamily="18" charset="0"/>
              </a:rPr>
              <a:t>К. Альдерфера.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8B2351-B06A-4D9A-B672-E63A37FF20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7829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5BB7422-40BF-421B-83DC-CD798C7E6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4400">
                <a:latin typeface="Times New Roman" panose="02020603050405020304" pitchFamily="18" charset="0"/>
              </a:rPr>
              <a:t>Мотивация, Мотив, Мотивирование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D06B91-7F79-405F-BA45-FD458981EF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1460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7E16FE9-7E7D-47B8-A4E4-E585B396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4000">
                <a:latin typeface="Times New Roman" panose="02020603050405020304" pitchFamily="18" charset="0"/>
              </a:rPr>
              <a:t>Теория справедливости Стейси Адамса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3A7466-CB11-4ACC-8070-6D1FD9322A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6469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B451BAC-90BF-4998-9DFD-C0BC109C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DEB078-36AD-4755-96E7-EF259B2C98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7061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71B1D41-5189-4A0F-B1A9-78496F6B0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ru-RU" altLang="ru-RU" sz="4400">
                <a:latin typeface="Times New Roman" panose="02020603050405020304" pitchFamily="18" charset="0"/>
              </a:rPr>
              <a:t>Теория X и Y  Д.Макгрегора.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2CF84F-BEC0-4C2A-A423-96555E9F90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0176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F4817EE-86E9-4532-BC84-E411C973E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CC020A-EFFF-40F4-9FA7-45A20F09C9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377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005D4A5-474B-4128-BB15-76DDE29F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407840-DABA-4B3D-A798-8B41924B85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848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8249A62-0E9A-4CFB-B067-B85A1004D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4800">
                <a:latin typeface="Times New Roman" panose="02020603050405020304" pitchFamily="18" charset="0"/>
              </a:rPr>
              <a:t>СПАСИБО ЗА ВНИМАНИЕ</a:t>
            </a:r>
            <a:endParaRPr lang="ru-RU" altLang="ru-RU" sz="4800" dirty="0">
              <a:latin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FFD919-A322-4844-B202-AB6122B38B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2790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170420B-A1D3-48B1-AAAE-AF25303CC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88DAAB-27F2-421C-8900-AD2497733A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834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1459DE3-7FB8-49A3-ADF2-FA8044445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altLang="ru-RU" sz="4800"/>
              <a:t>Материальная мотивация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0409BA-3C1F-427C-8356-830AAF89F2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4143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FA8EE1B-9FE6-49E2-9A9B-886CC608F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altLang="ru-RU" sz="4800"/>
              <a:t>Нематериальная мотивация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2DADC3-FFEB-4EB5-9576-2932E2D8D9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6470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67AD26D-64F3-4D7D-9434-08270FCC9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altLang="ru-RU" sz="4000"/>
              <a:t>Внешняя и внутренняя мотивация</a:t>
            </a:r>
            <a:endParaRPr lang="ru-RU" altLang="ru-RU" sz="4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0C4385-28FA-4F42-8EA6-F2BD753741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04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CE5D646-CDA3-4984-86B9-A90AFAA8E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4400">
                <a:latin typeface="Times New Roman" panose="02020603050405020304" pitchFamily="18" charset="0"/>
              </a:rPr>
              <a:t>Стимул, Стимулирование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5F03BC-5CBA-4A9F-8EF5-1CF58D8F48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8433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BFB84BC-6ED3-4332-8398-1C10B43D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4000">
                <a:latin typeface="Times New Roman" panose="02020603050405020304" pitchFamily="18" charset="0"/>
              </a:rPr>
              <a:t>Мотивация построена на </a:t>
            </a:r>
            <a:br>
              <a:rPr lang="ru-RU" altLang="ru-RU" sz="4000">
                <a:latin typeface="Times New Roman" panose="02020603050405020304" pitchFamily="18" charset="0"/>
              </a:rPr>
            </a:br>
            <a:r>
              <a:rPr lang="ru-RU" altLang="ru-RU" sz="4000">
                <a:latin typeface="Times New Roman" panose="02020603050405020304" pitchFamily="18" charset="0"/>
              </a:rPr>
              <a:t>«Трех китах»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190B70-33F8-41EA-A8C7-7EC064FC58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5770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9D97B57-0E8E-4ACA-AF59-4EC40EDA6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lnSpc>
                <a:spcPct val="100000"/>
              </a:lnSpc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4400" b="1">
                <a:latin typeface="Times New Roman" panose="02020603050405020304" pitchFamily="18" charset="0"/>
              </a:rPr>
              <a:t>Ожидание работника от компании</a:t>
            </a:r>
            <a:endParaRPr lang="ru-RU" altLang="ru-RU" sz="4400" b="1" dirty="0">
              <a:latin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221180-B7F5-401F-A57D-BAE195C737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3235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Произвольный</PresentationFormat>
  <Paragraphs>15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Мотивация, Мотив, Мотивирование</vt:lpstr>
      <vt:lpstr>Презентация PowerPoint</vt:lpstr>
      <vt:lpstr>Материальная мотивация</vt:lpstr>
      <vt:lpstr>Нематериальная мотивация</vt:lpstr>
      <vt:lpstr>Внешняя и внутренняя мотивация</vt:lpstr>
      <vt:lpstr>Стимул, Стимулирование</vt:lpstr>
      <vt:lpstr>Мотивация построена на  «Трех китах»</vt:lpstr>
      <vt:lpstr>Ожидание работника от компании</vt:lpstr>
      <vt:lpstr>Ожидание компании от работника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Иерархия потребностей</vt:lpstr>
      <vt:lpstr>Теория мотивации Д. Мак Клелланда</vt:lpstr>
      <vt:lpstr>Презентация PowerPoint</vt:lpstr>
      <vt:lpstr>Теория ожиданий Виктора Врума</vt:lpstr>
      <vt:lpstr>ERG теория  К. Альдерфера.</vt:lpstr>
      <vt:lpstr>Теория справедливости Стейси Адамса</vt:lpstr>
      <vt:lpstr>Презентация PowerPoint</vt:lpstr>
      <vt:lpstr>Теория X и Y  Д.Макгрегора.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2023-07-08T13:49:18Z</dcterms:created>
  <dcterms:modified xsi:type="dcterms:W3CDTF">2023-07-08T13:49:18Z</dcterms:modified>
</cp:coreProperties>
</file>