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9EF097-A186-4C3D-9355-78F3E6E375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41559150-3685-44C7-B62F-39F228EC41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B8E40-7750-4BC6-BA2B-0A80A6E9814B}" type="datetimeFigureOut">
              <a:rPr lang="ru-RU" smtClean="0"/>
              <a:t>08.07.2023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5468464-A6B1-4E89-BEEE-C7C9850A6D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7A1DE06-7C3B-493D-91E6-82E96CF77B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C7367-3D28-46C6-8904-6A4B281033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82524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8272A2-97CD-49F5-A609-44A25FE991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BB2A821-C0B1-4E8F-82A5-051B949850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18B129C-62EA-4C7E-969C-0F161FA35A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7B8E40-7750-4BC6-BA2B-0A80A6E9814B}" type="datetimeFigureOut">
              <a:rPr lang="ru-RU" smtClean="0"/>
              <a:t>08.07.2023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2A4B3DC-A608-4E3A-BC50-4C50658C56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F998CCC-04F8-4FCD-9CDE-F86AE7D3A1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4C7367-3D28-46C6-8904-6A4B281033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36171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3B1A14E8-B3DF-4538-8786-214C3CF387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Контролінг в управлінні бізнесом</a:t>
            </a:r>
            <a:endParaRPr lang="ru-RU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C59725F-F0A1-4C82-B042-A38851DBC3E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91453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3ABF8E06-379A-49EE-A81D-23E4588407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E755A64-7244-45C5-9C3E-BCF4B73EB6E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23543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EF645E55-F4C9-48D3-8C12-722F92C6FA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2295C9B-E68C-478C-B690-7CF3077A205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24391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8323ADA6-3A6F-4B18-95E8-0988753139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27586A1-207B-4CC2-8FC5-D289CADD47F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82783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91DE8796-CAC2-4A5D-A0DB-932CA41E96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Дякую за увагу!</a:t>
            </a:r>
            <a:endParaRPr lang="uk-UA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8914A8C-06D8-4305-84B0-EB5EFFFBE23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40025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8309F203-9CBF-4D68-9443-6114228C21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60E8C44-5957-43EB-AD54-6D7332AC809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81979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F25CD472-DDF1-40B4-9313-FC43B30FF4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uk-UA" sz="3600">
                <a:solidFill>
                  <a:srgbClr val="4D4D4D"/>
                </a:solidFill>
              </a:rPr>
              <a:t>Об’єкт дослідження</a:t>
            </a:r>
            <a:endParaRPr lang="uk-UA" sz="3600" dirty="0">
              <a:solidFill>
                <a:srgbClr val="4D4D4D"/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C473FA4-E70F-443C-9580-57E01EB06A7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9545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B8104409-7654-404C-ADD9-774B53DD28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86013E8-EE8C-40C6-BF13-839D6E44BB2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42256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6D4B80A7-154B-48F9-82A4-8A3EA7E8BC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uk-UA" sz="3600">
                <a:solidFill>
                  <a:srgbClr val="4D4D4D"/>
                </a:solidFill>
              </a:rPr>
              <a:t>Висновки та рекомендації</a:t>
            </a:r>
            <a:endParaRPr lang="uk-UA" sz="3600" dirty="0">
              <a:solidFill>
                <a:srgbClr val="4D4D4D"/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D2BA6AD-5503-4035-9C07-778C6E2496A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21582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CAD4E95E-4320-4FC9-A783-F38898043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sz="1800">
                <a:solidFill>
                  <a:srgbClr val="4D4D4D"/>
                </a:solidFill>
              </a:rPr>
              <a:t>Рух </a:t>
            </a:r>
            <a:r>
              <a:rPr lang="uk-UA" sz="1800">
                <a:solidFill>
                  <a:srgbClr val="4D4D4D"/>
                </a:solidFill>
              </a:rPr>
              <a:t>грошових коштів ТОВ «ВАЛМІ ГРУП» за 2019 рік, грн. </a:t>
            </a:r>
            <a:endParaRPr lang="uk-UA" sz="1800" dirty="0">
              <a:solidFill>
                <a:srgbClr val="4D4D4D"/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0F78426-FA7D-4AB7-80F0-0DD5BC25DEB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9222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17563790-0300-4115-BF3D-A878F9D283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>
              <a:tabLst>
                <a:tab pos="540000" algn="l"/>
                <a:tab pos="1620000" algn="l"/>
              </a:tabLst>
            </a:pPr>
            <a:r>
              <a:rPr lang="uk-UA" sz="1800">
                <a:solidFill>
                  <a:srgbClr val="4D4D4D"/>
                </a:solidFill>
              </a:rPr>
              <a:t>	Динаміка  дебіторської заборгованості по підприємству в 1-му, 2-му та частково в 3-му місяцях  2018 року дорівнювала, а іноді і перевищувала обсяги реалізації, таж сама тенденція прослідковується і у 1-му та 2-му місяцях 2019 року</a:t>
            </a:r>
            <a:r>
              <a:rPr lang="ru-RU" sz="1800">
                <a:solidFill>
                  <a:srgbClr val="4D4D4D"/>
                </a:solidFill>
              </a:rPr>
              <a:t>.</a:t>
            </a:r>
            <a:endParaRPr lang="uk-UA" sz="1800" dirty="0">
              <a:solidFill>
                <a:srgbClr val="4D4D4D"/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5E407D6-E486-4D16-A396-D15153A2624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6947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7853433A-5E7C-4BD7-A7FA-78AF0AA4F2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D9B5198-68D8-4329-853A-B787EA909D4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28363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175654EF-C235-4CC3-8C93-B996162CC0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45350BB-5DCC-4AEF-A859-422314B1668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50062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</Words>
  <Application>Microsoft Office PowerPoint</Application>
  <PresentationFormat>Экран (4:3)</PresentationFormat>
  <Paragraphs>6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Тема Office</vt:lpstr>
      <vt:lpstr>Контролінг в управлінні бізнесом</vt:lpstr>
      <vt:lpstr>Презентация PowerPoint</vt:lpstr>
      <vt:lpstr>Об’єкт дослідження</vt:lpstr>
      <vt:lpstr>Презентация PowerPoint</vt:lpstr>
      <vt:lpstr>Висновки та рекомендації</vt:lpstr>
      <vt:lpstr>Рух грошових коштів ТОВ «ВАЛМІ ГРУП» за 2019 рік, грн. </vt:lpstr>
      <vt:lpstr> Динаміка  дебіторської заборгованості по підприємству в 1-му, 2-му та частково в 3-му місяцях  2018 року дорівнювала, а іноді і перевищувала обсяги реалізації, таж сама тенденція прослідковується і у 1-му та 2-му місяцях 2019 року.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Дякую за увагу!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Контролінг в управлінні бізнесом</dc:title>
  <dc:creator>Пользователь</dc:creator>
  <cp:lastModifiedBy>Пользователь</cp:lastModifiedBy>
  <cp:revision>1</cp:revision>
  <dcterms:created xsi:type="dcterms:W3CDTF">2023-07-08T14:07:14Z</dcterms:created>
  <dcterms:modified xsi:type="dcterms:W3CDTF">2023-07-08T14:07:14Z</dcterms:modified>
</cp:coreProperties>
</file>